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32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9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5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97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46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6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33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88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69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80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40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4EF38-F632-4279-AC39-2F430325FAA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4404A-76C7-4712-9270-C00749D6F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0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381000"/>
            <a:ext cx="62048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Scattering From a Finite Potential Well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862965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0" y="1752600"/>
                <a:ext cx="3786549" cy="42434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𝜳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/>
                                </a:rPr>
                                <m:t>𝑰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  <m:r>
                            <a:rPr lang="en-US" b="1" i="1">
                              <a:latin typeface="Cambria Math"/>
                            </a:rPr>
                            <m:t>=</m:t>
                          </m:r>
                          <m:r>
                            <a:rPr lang="en-US" b="1" i="1">
                              <a:latin typeface="Cambria Math"/>
                            </a:rPr>
                            <m:t>𝑨𝒆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</a:rPr>
                            <m:t>𝒊𝒌</m:t>
                          </m:r>
                          <m:d>
                            <m:d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</m:sup>
                      </m:sSup>
                      <m:r>
                        <a:rPr lang="en-US" b="1" i="1">
                          <a:latin typeface="Cambria Math"/>
                        </a:rPr>
                        <m:t>+</m:t>
                      </m:r>
                      <m:r>
                        <a:rPr lang="en-US" b="1" i="1">
                          <a:latin typeface="Cambria Math"/>
                        </a:rPr>
                        <m:t>𝑩</m:t>
                      </m:r>
                      <m:sSup>
                        <m:sSupPr>
                          <m:ctrlPr>
                            <a:rPr lang="en-US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</a:rPr>
                            <m:t>−</m:t>
                          </m:r>
                          <m:r>
                            <a:rPr lang="en-US" b="1" i="1">
                              <a:latin typeface="Cambria Math"/>
                            </a:rPr>
                            <m:t>𝒊𝒌</m:t>
                          </m:r>
                          <m:d>
                            <m:d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752600"/>
                <a:ext cx="3786549" cy="42434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876907" y="1676400"/>
                <a:ext cx="3322897" cy="42434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𝜳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/>
                                </a:rPr>
                                <m:t>𝑻𝒓𝒂𝒏𝒔𝒎𝒊𝒕𝒕𝒆𝒅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  <m:r>
                            <a:rPr lang="en-US" b="1" i="1">
                              <a:latin typeface="Cambria Math"/>
                            </a:rPr>
                            <m:t>=</m:t>
                          </m:r>
                          <m:r>
                            <a:rPr lang="en-US" b="1" i="1">
                              <a:latin typeface="Cambria Math"/>
                            </a:rPr>
                            <m:t>𝑭𝒆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</a:rPr>
                            <m:t>𝒊𝒌</m:t>
                          </m:r>
                          <m:d>
                            <m:d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6907" y="1676400"/>
                <a:ext cx="3322897" cy="42434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624645" y="3294356"/>
                <a:ext cx="380232" cy="3693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4645" y="3294356"/>
                <a:ext cx="38023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590800" y="3663688"/>
                <a:ext cx="553357" cy="3693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3663688"/>
                <a:ext cx="553357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0942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057400"/>
            <a:ext cx="3933825" cy="231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91715" y="1295400"/>
            <a:ext cx="3277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speeds up over the well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381000"/>
            <a:ext cx="62048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Scattering From a Finite Potential Well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479232"/>
            <a:ext cx="65229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https://www.open.edu/openlearn/science-maths-technology/science/physics-and-astronomy/scattering-and-tunnelling/content-section-3.5</a:t>
            </a:r>
          </a:p>
        </p:txBody>
      </p:sp>
    </p:spTree>
    <p:extLst>
      <p:ext uri="{BB962C8B-B14F-4D97-AF65-F5344CB8AC3E}">
        <p14:creationId xmlns:p14="http://schemas.microsoft.com/office/powerpoint/2010/main" val="345642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076271"/>
            <a:ext cx="3700463" cy="2485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95400" y="6479232"/>
            <a:ext cx="65229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https://www.open.edu/openlearn/science-maths-technology/science/physics-and-astronomy/scattering-and-tunnelling/content-section-3.5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009471"/>
            <a:ext cx="41529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249092" y="4221539"/>
                <a:ext cx="761683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𝑬</m:t>
                      </m:r>
                      <m:r>
                        <a:rPr lang="en-US" b="1" i="1" smtClean="0">
                          <a:latin typeface="Cambria Math"/>
                        </a:rPr>
                        <m:t>/</m:t>
                      </m:r>
                      <m:sSub>
                        <m:sSub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9092" y="4221539"/>
                <a:ext cx="761683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57200" y="4953000"/>
            <a:ext cx="31332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used: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mass of electron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8.6 eV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 nm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71735"/>
            <a:ext cx="7231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Transmission Probability vs. Incident Particle Energy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777965" y="522606"/>
                <a:ext cx="13533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𝑻</m:t>
                      </m:r>
                      <m:r>
                        <a:rPr lang="en-US" b="1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1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𝑭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/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𝑨</m:t>
                              </m:r>
                            </m:e>
                          </m:d>
                        </m:e>
                        <m:sup>
                          <m:r>
                            <a:rPr lang="en-US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965" y="522606"/>
                <a:ext cx="1353383" cy="375552"/>
              </a:xfrm>
              <a:prstGeom prst="rect">
                <a:avLst/>
              </a:prstGeom>
              <a:blipFill rotWithShape="1"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190999" y="4953000"/>
                <a:ext cx="417390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Perfect transmission resonances 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b="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b="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e>
                        </m:d>
                      </m:e>
                    </m:func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which corresponds to: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999" y="4953000"/>
                <a:ext cx="4173900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1168" t="-4717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4953000" y="5477182"/>
                <a:ext cx="1859803" cy="6761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𝐸</m:t>
                      </m:r>
                      <m:r>
                        <a:rPr lang="en-US" sz="16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/>
                          </m:ctrlPr>
                        </m:fPr>
                        <m:num>
                          <m:sSup>
                            <m:sSupPr>
                              <m:ctrlPr>
                                <a:rPr lang="en-US" sz="1600" i="1"/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16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sz="1600" b="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600" b="0" i="1"/>
                                <m:t>𝜋</m:t>
                              </m:r>
                            </m:e>
                            <m:sup>
                              <m:r>
                                <a:rPr lang="en-US" sz="1600" b="0" i="1"/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600" i="1"/>
                              </m:ctrlPr>
                            </m:sSupPr>
                            <m:e>
                              <m:r>
                                <a:rPr lang="en-US" sz="1600" b="0" i="1"/>
                                <m:t>ℏ</m:t>
                              </m:r>
                            </m:e>
                            <m:sup>
                              <m:r>
                                <a:rPr lang="en-US" sz="1600" b="0" i="1"/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600" b="0" i="1"/>
                            <m:t>2</m:t>
                          </m:r>
                          <m:r>
                            <a:rPr lang="en-US" sz="1600" b="0" i="1"/>
                            <m:t>𝑚</m:t>
                          </m:r>
                          <m:sSup>
                            <m:sSupPr>
                              <m:ctrlPr>
                                <a:rPr lang="en-US" sz="16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60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5477182"/>
                <a:ext cx="1859803" cy="67614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7010775" y="5630589"/>
                <a:ext cx="175413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600"/>
                        <m:t>with</m:t>
                      </m:r>
                      <m:r>
                        <a:rPr lang="en-US" sz="1600" i="1"/>
                        <m:t> </m:t>
                      </m:r>
                      <m:r>
                        <a:rPr lang="en-US" sz="1600" i="1"/>
                        <m:t>𝑛</m:t>
                      </m:r>
                      <m:r>
                        <a:rPr lang="en-US" sz="1600" i="1"/>
                        <m:t>=1, 2, 3,…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775" y="5630589"/>
                <a:ext cx="1754135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0921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b="1" dirty="0" smtClean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144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M Anlage</dc:creator>
  <cp:lastModifiedBy>Steven M Anlage</cp:lastModifiedBy>
  <cp:revision>14</cp:revision>
  <dcterms:created xsi:type="dcterms:W3CDTF">2019-02-26T20:47:05Z</dcterms:created>
  <dcterms:modified xsi:type="dcterms:W3CDTF">2019-02-26T21:34:49Z</dcterms:modified>
</cp:coreProperties>
</file>